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2" roundtripDataSignature="AMtx7mi3t52t2/4Mak+xcG/LDOozEdDvo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6" name="Google Shape;7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3" name="Google Shape;8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8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Relationship Id="rId4" Type="http://schemas.openxmlformats.org/officeDocument/2006/relationships/image" Target="../media/image3.png"/><Relationship Id="rId9" Type="http://schemas.openxmlformats.org/officeDocument/2006/relationships/image" Target="../media/image1.png"/><Relationship Id="rId5" Type="http://schemas.openxmlformats.org/officeDocument/2006/relationships/hyperlink" Target="https://creativecommons.org/share-your-work/cclicenses/" TargetMode="External"/><Relationship Id="rId6" Type="http://schemas.openxmlformats.org/officeDocument/2006/relationships/image" Target="../media/image5.png"/><Relationship Id="rId7" Type="http://schemas.openxmlformats.org/officeDocument/2006/relationships/image" Target="../media/image2.png"/><Relationship Id="rId8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Relationship Id="rId4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g"/><Relationship Id="rId4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Relationship Id="rId4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Relationship Id="rId4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41300" y="2055100"/>
            <a:ext cx="7799875" cy="31251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"/>
          <p:cNvSpPr txBox="1"/>
          <p:nvPr>
            <p:ph type="ctrTitle"/>
          </p:nvPr>
        </p:nvSpPr>
        <p:spPr>
          <a:xfrm>
            <a:off x="292163" y="3200900"/>
            <a:ext cx="85206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ct val="61111"/>
              <a:buNone/>
            </a:pPr>
            <a:br>
              <a:rPr lang="es" sz="2000"/>
            </a:br>
            <a:br>
              <a:rPr lang="es" sz="2000"/>
            </a:br>
            <a:br>
              <a:rPr lang="es" sz="2000"/>
            </a:br>
            <a:br>
              <a:rPr lang="es" sz="2000"/>
            </a:br>
            <a:br>
              <a:rPr lang="es" sz="2000"/>
            </a:br>
            <a:br>
              <a:rPr lang="es" sz="2000"/>
            </a:br>
            <a:br>
              <a:rPr lang="es" sz="2000"/>
            </a:br>
            <a:br>
              <a:rPr lang="es" sz="2000"/>
            </a:br>
            <a:br>
              <a:rPr lang="es" sz="2000"/>
            </a:br>
            <a:br>
              <a:rPr lang="es" sz="2000"/>
            </a:br>
            <a:endParaRPr sz="20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ct val="37037"/>
              <a:buFont typeface="Arial"/>
              <a:buNone/>
            </a:pPr>
            <a:r>
              <a:rPr lang="es" sz="33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</a:t>
            </a:r>
            <a:r>
              <a:rPr lang="es" sz="33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del trabajo </a:t>
            </a:r>
            <a:endParaRPr sz="1500">
              <a:solidFill>
                <a:schemeClr val="lt1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Arial"/>
              <a:buNone/>
            </a:pPr>
            <a:r>
              <a:rPr lang="es" sz="1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Autor, Coautor/Coautores, correo electrónico</a:t>
            </a:r>
            <a:endParaRPr sz="11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11110"/>
              <a:buFont typeface="Arial"/>
              <a:buNone/>
            </a:pPr>
            <a:r>
              <a:rPr lang="es" sz="11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Afiliación o centro de trabajo del autor</a:t>
            </a:r>
            <a:endParaRPr sz="11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rtl="0" algn="just">
              <a:lnSpc>
                <a:spcPct val="13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ct val="169230"/>
              <a:buFont typeface="Arial"/>
              <a:buNone/>
            </a:pPr>
            <a:r>
              <a:t/>
            </a:r>
            <a:endParaRPr sz="65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9230"/>
              <a:buFont typeface="Arial"/>
              <a:buNone/>
            </a:pPr>
            <a:r>
              <a:t/>
            </a:r>
            <a:endParaRPr sz="65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9230"/>
              <a:buFont typeface="Arial"/>
              <a:buNone/>
            </a:pPr>
            <a:r>
              <a:rPr lang="es" sz="65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r>
              <a:rPr lang="es" sz="65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gregue la forma en la que desea que se comparta su trabajo con Licencia Creative Commons</a:t>
            </a:r>
            <a:endParaRPr sz="65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9230"/>
              <a:buFont typeface="Arial"/>
              <a:buNone/>
            </a:pPr>
            <a:r>
              <a:rPr lang="es" sz="650" u="sng">
                <a:solidFill>
                  <a:srgbClr val="B9CEF3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https://creativecommons.org/share-your-work/cclicenses/</a:t>
            </a:r>
            <a:endParaRPr sz="1100">
              <a:solidFill>
                <a:srgbClr val="B9CEF3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6" name="Google Shape;56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093874" y="427327"/>
            <a:ext cx="917188" cy="917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7">
            <a:alphaModFix/>
          </a:blip>
          <a:srcRect b="-5989" l="0" r="0" t="5990"/>
          <a:stretch/>
        </p:blipFill>
        <p:spPr>
          <a:xfrm>
            <a:off x="1650363" y="1584650"/>
            <a:ext cx="5843277" cy="1272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35750" y="366824"/>
            <a:ext cx="787275" cy="869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7581899" y="366825"/>
            <a:ext cx="842098" cy="86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Introducción</a:t>
            </a:r>
            <a:endParaRPr b="1" sz="1400">
              <a:solidFill>
                <a:schemeClr val="lt1"/>
              </a:solidFill>
            </a:endParaRPr>
          </a:p>
        </p:txBody>
      </p:sp>
      <p:sp>
        <p:nvSpPr>
          <p:cNvPr id="65" name="Google Shape;65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aaaaaaaaa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aaaaaaaaa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9144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b="1" lang="e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9144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b="1" lang="e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9144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b="1" lang="e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91440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t/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66" name="Google Shape;66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9252" y="4672575"/>
            <a:ext cx="324850" cy="32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Objetivos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2" name="Google Shape;72;p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3" name="Google Shape;73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9252" y="4672575"/>
            <a:ext cx="324850" cy="32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Método adaptado al tipo de estudio (investigación,  intervención o experiencia)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9" name="Google Shape;7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0" name="Google Shape;80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9252" y="4672575"/>
            <a:ext cx="324850" cy="32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1400"/>
          </a:p>
        </p:txBody>
      </p:sp>
      <p:sp>
        <p:nvSpPr>
          <p:cNvPr id="86" name="Google Shape;86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7" name="Google Shape;87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9252" y="4672575"/>
            <a:ext cx="324850" cy="32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Discusión/Conclusión.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3" name="Google Shape;93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94" name="Google Shape;94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9252" y="4672575"/>
            <a:ext cx="324850" cy="32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Referencias (5 a 20)</a:t>
            </a:r>
            <a:endParaRPr b="1"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0" name="Google Shape;100;p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1" name="Google Shape;101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9252" y="4672575"/>
            <a:ext cx="324850" cy="32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